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420" r:id="rId2"/>
    <p:sldId id="447" r:id="rId3"/>
    <p:sldId id="429" r:id="rId4"/>
    <p:sldId id="428" r:id="rId5"/>
    <p:sldId id="430" r:id="rId6"/>
    <p:sldId id="436" r:id="rId7"/>
    <p:sldId id="437" r:id="rId8"/>
    <p:sldId id="443" r:id="rId9"/>
    <p:sldId id="444" r:id="rId10"/>
    <p:sldId id="449" r:id="rId11"/>
    <p:sldId id="454" r:id="rId12"/>
    <p:sldId id="450" r:id="rId13"/>
    <p:sldId id="453" r:id="rId14"/>
    <p:sldId id="442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09A"/>
    <a:srgbClr val="393E92"/>
    <a:srgbClr val="F37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2615" autoAdjust="0"/>
  </p:normalViewPr>
  <p:slideViewPr>
    <p:cSldViewPr>
      <p:cViewPr varScale="1">
        <p:scale>
          <a:sx n="57" d="100"/>
          <a:sy n="57" d="100"/>
        </p:scale>
        <p:origin x="59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73649-E68F-7547-B3E6-410CA33DFD23}" type="datetimeFigureOut">
              <a:t>3/16/2025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9DA84-3FF9-FB45-98BD-20A27889F2B0}" type="slidenum"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931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6.pn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7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6.png"/><Relationship Id="rId7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6C0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2988B-8521-3E09-A197-55A846D11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7968FF-F5AE-C66F-B55C-6C21ECEAD953}"/>
              </a:ext>
            </a:extLst>
          </p:cNvPr>
          <p:cNvSpPr/>
          <p:nvPr/>
        </p:nvSpPr>
        <p:spPr>
          <a:xfrm>
            <a:off x="0" y="975195"/>
            <a:ext cx="4450490" cy="8914306"/>
          </a:xfrm>
          <a:custGeom>
            <a:avLst/>
            <a:gdLst/>
            <a:ahLst/>
            <a:cxnLst/>
            <a:rect l="l" t="t" r="r" b="b"/>
            <a:pathLst>
              <a:path w="4450490" h="8914306">
                <a:moveTo>
                  <a:pt x="0" y="0"/>
                </a:moveTo>
                <a:lnTo>
                  <a:pt x="4450490" y="0"/>
                </a:lnTo>
                <a:lnTo>
                  <a:pt x="4450490" y="8914306"/>
                </a:lnTo>
                <a:lnTo>
                  <a:pt x="0" y="891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571FCB-B6AC-23B0-5AF4-F3395E06039D}"/>
              </a:ext>
            </a:extLst>
          </p:cNvPr>
          <p:cNvSpPr/>
          <p:nvPr/>
        </p:nvSpPr>
        <p:spPr>
          <a:xfrm>
            <a:off x="0" y="649621"/>
            <a:ext cx="4460621" cy="8986231"/>
          </a:xfrm>
          <a:custGeom>
            <a:avLst/>
            <a:gdLst/>
            <a:ahLst/>
            <a:cxnLst/>
            <a:rect l="l" t="t" r="r" b="b"/>
            <a:pathLst>
              <a:path w="4460621" h="8986231">
                <a:moveTo>
                  <a:pt x="0" y="0"/>
                </a:moveTo>
                <a:lnTo>
                  <a:pt x="4460621" y="0"/>
                </a:lnTo>
                <a:lnTo>
                  <a:pt x="4460621" y="8986231"/>
                </a:lnTo>
                <a:lnTo>
                  <a:pt x="0" y="8986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967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6D0B62E-3E94-24A9-AEB4-AEBDCCF7B82F}"/>
              </a:ext>
            </a:extLst>
          </p:cNvPr>
          <p:cNvSpPr/>
          <p:nvPr/>
        </p:nvSpPr>
        <p:spPr>
          <a:xfrm>
            <a:off x="0" y="9635852"/>
            <a:ext cx="18288000" cy="762840"/>
          </a:xfrm>
          <a:custGeom>
            <a:avLst/>
            <a:gdLst/>
            <a:ahLst/>
            <a:cxnLst/>
            <a:rect l="l" t="t" r="r" b="b"/>
            <a:pathLst>
              <a:path w="18288000" h="762840">
                <a:moveTo>
                  <a:pt x="0" y="0"/>
                </a:moveTo>
                <a:lnTo>
                  <a:pt x="18288000" y="0"/>
                </a:lnTo>
                <a:lnTo>
                  <a:pt x="18288000" y="762840"/>
                </a:lnTo>
                <a:lnTo>
                  <a:pt x="0" y="762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937" b="-6937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9022961-D73E-4750-55E9-2AAAB63ADD32}"/>
              </a:ext>
            </a:extLst>
          </p:cNvPr>
          <p:cNvSpPr/>
          <p:nvPr/>
        </p:nvSpPr>
        <p:spPr>
          <a:xfrm>
            <a:off x="9794328" y="224374"/>
            <a:ext cx="2435771" cy="2243652"/>
          </a:xfrm>
          <a:custGeom>
            <a:avLst/>
            <a:gdLst/>
            <a:ahLst/>
            <a:cxnLst/>
            <a:rect l="l" t="t" r="r" b="b"/>
            <a:pathLst>
              <a:path w="3628048" h="3292539">
                <a:moveTo>
                  <a:pt x="0" y="0"/>
                </a:moveTo>
                <a:lnTo>
                  <a:pt x="3628049" y="0"/>
                </a:lnTo>
                <a:lnTo>
                  <a:pt x="3628049" y="3292539"/>
                </a:lnTo>
                <a:lnTo>
                  <a:pt x="0" y="3292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876FA0C-25B0-B9B2-B3C5-D4A9E23805F3}"/>
              </a:ext>
            </a:extLst>
          </p:cNvPr>
          <p:cNvSpPr txBox="1"/>
          <p:nvPr/>
        </p:nvSpPr>
        <p:spPr>
          <a:xfrm>
            <a:off x="7238999" y="2675117"/>
            <a:ext cx="9677401" cy="2027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3500" b="1" dirty="0">
                <a:solidFill>
                  <a:srgbClr val="F5FFFB"/>
                </a:solidFill>
                <a:latin typeface="+mj-lt"/>
                <a:ea typeface="Arial Unicode Bold"/>
                <a:cs typeface="Arial Unicode Bold"/>
                <a:sym typeface="Arial Unicode Bold"/>
              </a:rPr>
              <a:t>BÁO CÁO ĐỀ TÀI: VƯỜN THÔNG MINH</a:t>
            </a:r>
          </a:p>
          <a:p>
            <a:pPr algn="ctr">
              <a:lnSpc>
                <a:spcPct val="130000"/>
              </a:lnSpc>
            </a:pPr>
            <a:r>
              <a:rPr lang="en-US" sz="3500" b="1" dirty="0">
                <a:solidFill>
                  <a:srgbClr val="F5FFFB"/>
                </a:solidFill>
                <a:latin typeface="+mj-lt"/>
                <a:ea typeface="Arial Unicode Bold"/>
                <a:cs typeface="Arial Unicode Bold"/>
                <a:sym typeface="Arial Unicode Bold"/>
              </a:rPr>
              <a:t>MÔN: TTCNTT5 – TRIỂN KHAI, PHÁT TRIỂN ỨNG DỤNG AI&amp;IOT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6F87A-2BAF-839B-5ED2-D8214094B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8EACC-EA9E-49FF-8707-5185F4189F28}"/>
              </a:ext>
            </a:extLst>
          </p:cNvPr>
          <p:cNvSpPr txBox="1"/>
          <p:nvPr/>
        </p:nvSpPr>
        <p:spPr>
          <a:xfrm>
            <a:off x="7238999" y="4906251"/>
            <a:ext cx="96774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Giảng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viên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hướng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dẫn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: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ThS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. Lê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Trung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Hiếu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				     	 Ks.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Nguyễn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Thái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Khánh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ED23F-D373-446A-9CED-531B06362363}"/>
              </a:ext>
            </a:extLst>
          </p:cNvPr>
          <p:cNvSpPr txBox="1"/>
          <p:nvPr/>
        </p:nvSpPr>
        <p:spPr>
          <a:xfrm>
            <a:off x="7238999" y="6279265"/>
            <a:ext cx="845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Thành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viên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nhóm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9: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Nguyễn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Chí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Nhật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			          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Bùi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Văn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Trường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			          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Đỗ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Ngọc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Nghĩa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			          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Nguyễn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Thành</a:t>
            </a:r>
            <a:r>
              <a:rPr lang="en-US" sz="35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Hưng</a:t>
            </a:r>
            <a:endParaRPr lang="en-US" sz="3500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16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8" name="Picture 207" descr="Dai Nam [PPT] Template 15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292" y="1068169"/>
            <a:ext cx="100167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CÁCH THỨC TRIỂN KHAI</a:t>
            </a:r>
          </a:p>
          <a:p>
            <a:endParaRPr lang="en-US" sz="3600" b="1" dirty="0">
              <a:solidFill>
                <a:srgbClr val="FF660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15468600" y="237058"/>
            <a:ext cx="2057400" cy="1870141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2F1674-8A41-4062-B35B-78831506C7D8}"/>
              </a:ext>
            </a:extLst>
          </p:cNvPr>
          <p:cNvSpPr txBox="1"/>
          <p:nvPr/>
        </p:nvSpPr>
        <p:spPr>
          <a:xfrm>
            <a:off x="651292" y="1991208"/>
            <a:ext cx="7121107" cy="174290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vi-VN" sz="3200" b="1" dirty="0" err="1">
                <a:solidFill>
                  <a:srgbClr val="000000"/>
                </a:solidFill>
                <a:latin typeface="+mj-lt"/>
              </a:rPr>
              <a:t>Quy</a:t>
            </a:r>
            <a:r>
              <a:rPr lang="en-US" altLang="vi-VN" sz="3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vi-VN" sz="3200" b="1" dirty="0" err="1">
                <a:solidFill>
                  <a:srgbClr val="000000"/>
                </a:solidFill>
                <a:latin typeface="+mj-lt"/>
              </a:rPr>
              <a:t>trình</a:t>
            </a:r>
            <a:r>
              <a:rPr lang="en-US" altLang="vi-VN" sz="3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vi-VN" sz="3200" b="1" dirty="0" err="1">
                <a:solidFill>
                  <a:srgbClr val="000000"/>
                </a:solidFill>
                <a:latin typeface="+mj-lt"/>
              </a:rPr>
              <a:t>triển</a:t>
            </a:r>
            <a:r>
              <a:rPr lang="en-US" altLang="vi-VN" sz="3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vi-VN" sz="3200" b="1" dirty="0" err="1">
                <a:solidFill>
                  <a:srgbClr val="000000"/>
                </a:solidFill>
                <a:latin typeface="+mj-lt"/>
              </a:rPr>
              <a:t>khai</a:t>
            </a:r>
            <a:r>
              <a:rPr lang="en-US" altLang="vi-VN" sz="3200" b="1" dirty="0">
                <a:solidFill>
                  <a:srgbClr val="000000"/>
                </a:solidFill>
                <a:latin typeface="+mj-lt"/>
              </a:rPr>
              <a:t>:</a:t>
            </a:r>
            <a:endParaRPr lang="en-US" altLang="vi-VN" sz="3200" b="1" i="0" u="none" strike="noStrike" dirty="0">
              <a:solidFill>
                <a:srgbClr val="000000"/>
              </a:solidFill>
              <a:effectLst/>
              <a:latin typeface="+mj-lt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Cảm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biến</a:t>
            </a: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đất</a:t>
            </a: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và</a:t>
            </a: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máy</a:t>
            </a: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bơm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7EAD4-25AD-4855-A115-20EDA097C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2912588"/>
            <a:ext cx="5715420" cy="5715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109506-FBB6-4B0E-A79E-D40186794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590" y="2919313"/>
            <a:ext cx="4839410" cy="57153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CÁCH THỨC TRIỂN KHAI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7543800" cy="156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  <a:cs typeface="Times New Roman" panose="02020603050405020304" pitchFamily="18" charset="0"/>
              </a:rPr>
              <a:t>2.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Hiển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thị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tin ra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màn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LCD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C5ACD-13F8-42E1-8E32-AFD713072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737" y="2455095"/>
            <a:ext cx="8637263" cy="647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19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798919"/>
            <a:ext cx="9410389" cy="5454490"/>
          </a:xfrm>
          <a:prstGeom prst="rect">
            <a:avLst/>
          </a:prstGeom>
        </p:spPr>
      </p:pic>
      <p:sp>
        <p:nvSpPr>
          <p:cNvPr id="4" name="Freeform 2"/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15925800" y="237058"/>
            <a:ext cx="2057400" cy="1870141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5" descr="Dai Nam [PPT] Template 15.png">
            <a:extLst>
              <a:ext uri="{FF2B5EF4-FFF2-40B4-BE49-F238E27FC236}">
                <a16:creationId xmlns:a16="http://schemas.microsoft.com/office/drawing/2014/main" id="{75F1F231-B8D4-4B06-801C-EE5AD7909F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223227-EF19-4CAB-9893-4A0B6A355632}"/>
              </a:ext>
            </a:extLst>
          </p:cNvPr>
          <p:cNvSpPr txBox="1"/>
          <p:nvPr/>
        </p:nvSpPr>
        <p:spPr>
          <a:xfrm>
            <a:off x="743692" y="1038135"/>
            <a:ext cx="10305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CÁCH THỨC TRIỂN KHAI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EA7A6-59B4-4C19-9C0A-5DEBC4888F14}"/>
              </a:ext>
            </a:extLst>
          </p:cNvPr>
          <p:cNvSpPr txBox="1"/>
          <p:nvPr/>
        </p:nvSpPr>
        <p:spPr>
          <a:xfrm>
            <a:off x="743692" y="2336639"/>
            <a:ext cx="6692265" cy="92456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3. Cảm </a:t>
            </a:r>
            <a:r>
              <a:rPr lang="en-US" altLang="vi-VN" sz="3200" b="0" i="0" u="none" strike="noStrike" dirty="0" err="1">
                <a:solidFill>
                  <a:srgbClr val="000000"/>
                </a:solidFill>
                <a:effectLst/>
                <a:latin typeface="+mj-lt"/>
              </a:rPr>
              <a:t>biến</a:t>
            </a:r>
            <a:r>
              <a:rPr lang="en-US" altLang="vi-VN" sz="3200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altLang="vi-VN" sz="3200" dirty="0" err="1">
                <a:solidFill>
                  <a:srgbClr val="000000"/>
                </a:solidFill>
                <a:latin typeface="+mj-lt"/>
              </a:rPr>
              <a:t>mưa</a:t>
            </a:r>
            <a:endParaRPr 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706672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SƠ ĐỒ HỆ THỐNG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16764000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Esp32Cam.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Nhận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rau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thu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hoạch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FCD58-3BCE-424A-81B5-9116DF8BB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600" y="2214426"/>
            <a:ext cx="6451599" cy="69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2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859072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ƯU ĐIỂM VÀ HẠN CHẾ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16764000" cy="5994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248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5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97986" y="952500"/>
            <a:ext cx="7492027" cy="5334000"/>
          </a:xfrm>
          <a:custGeom>
            <a:avLst/>
            <a:gdLst/>
            <a:ahLst/>
            <a:cxnLst/>
            <a:rect l="l" t="t" r="r" b="b"/>
            <a:pathLst>
              <a:path w="8449946" h="8108965">
                <a:moveTo>
                  <a:pt x="0" y="0"/>
                </a:moveTo>
                <a:lnTo>
                  <a:pt x="8449946" y="0"/>
                </a:lnTo>
                <a:lnTo>
                  <a:pt x="8449946" y="8108965"/>
                </a:lnTo>
                <a:lnTo>
                  <a:pt x="0" y="8108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2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596085" y="5143500"/>
            <a:ext cx="7315200" cy="2061556"/>
          </a:xfrm>
          <a:custGeom>
            <a:avLst/>
            <a:gdLst/>
            <a:ahLst/>
            <a:cxnLst/>
            <a:rect l="l" t="t" r="r" b="b"/>
            <a:pathLst>
              <a:path w="7315200" h="2061556">
                <a:moveTo>
                  <a:pt x="0" y="0"/>
                </a:moveTo>
                <a:lnTo>
                  <a:pt x="7315200" y="0"/>
                </a:lnTo>
                <a:lnTo>
                  <a:pt x="7315200" y="2061556"/>
                </a:lnTo>
                <a:lnTo>
                  <a:pt x="0" y="206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8FFA7-6D16-52DC-07FA-90B41EC20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268EEE-58D7-AC21-EAE6-E29939DB0B4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A6C0D6-7167-CB17-08EB-2A203E1B23A0}"/>
              </a:ext>
            </a:extLst>
          </p:cNvPr>
          <p:cNvSpPr/>
          <p:nvPr/>
        </p:nvSpPr>
        <p:spPr>
          <a:xfrm>
            <a:off x="15468600" y="237058"/>
            <a:ext cx="2057400" cy="1867215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D901AEE-3C90-C2F1-628C-881A8FF520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24FF5-8D7C-6CA9-64E4-61F6E66B3AEE}"/>
              </a:ext>
            </a:extLst>
          </p:cNvPr>
          <p:cNvSpPr txBox="1"/>
          <p:nvPr/>
        </p:nvSpPr>
        <p:spPr>
          <a:xfrm>
            <a:off x="651293" y="10681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MỤC LỤC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6B373-5DFB-464F-B4E6-8CEC30C37473}"/>
              </a:ext>
            </a:extLst>
          </p:cNvPr>
          <p:cNvSpPr txBox="1"/>
          <p:nvPr/>
        </p:nvSpPr>
        <p:spPr>
          <a:xfrm>
            <a:off x="762000" y="2104273"/>
            <a:ext cx="14706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vấn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đề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giới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thiệu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tiêu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đề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xuất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nhóm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nghiên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cứu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liên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quan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bị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liên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quan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Sơ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đồ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thống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Cách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thức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khai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Thực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nghiệm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giá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Ưu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điểm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hạn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chế</a:t>
            </a:r>
            <a:endParaRPr lang="en-US" sz="32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600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8FFA7-6D16-52DC-07FA-90B41EC20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6268EEE-58D7-AC21-EAE6-E29939DB0B48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4A6C0D6-7167-CB17-08EB-2A203E1B23A0}"/>
              </a:ext>
            </a:extLst>
          </p:cNvPr>
          <p:cNvSpPr/>
          <p:nvPr/>
        </p:nvSpPr>
        <p:spPr>
          <a:xfrm>
            <a:off x="15468600" y="237058"/>
            <a:ext cx="2057400" cy="1867215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5D901AEE-3C90-C2F1-628C-881A8FF520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24FF5-8D7C-6CA9-64E4-61F6E66B3AEE}"/>
              </a:ext>
            </a:extLst>
          </p:cNvPr>
          <p:cNvSpPr txBox="1"/>
          <p:nvPr/>
        </p:nvSpPr>
        <p:spPr>
          <a:xfrm>
            <a:off x="651293" y="10681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ĐẶT VẤN ĐỀ, GIỚI THIỆU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36B373-5DFB-464F-B4E6-8CEC30C37473}"/>
              </a:ext>
            </a:extLst>
          </p:cNvPr>
          <p:cNvSpPr txBox="1"/>
          <p:nvPr/>
        </p:nvSpPr>
        <p:spPr>
          <a:xfrm>
            <a:off x="762000" y="2104273"/>
            <a:ext cx="104394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AI, IoT.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web/app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DDA56-6D1E-43E7-B8AD-32FD24A22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0" y="2596817"/>
            <a:ext cx="6296680" cy="619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3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A459C-FD14-5FF8-DBD3-EEDF9EAD1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5B109E6-EF60-ACD0-F2A0-D14396FC9FAC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F4AEBED-FCCD-65BD-83FA-DB453414559D}"/>
              </a:ext>
            </a:extLst>
          </p:cNvPr>
          <p:cNvSpPr/>
          <p:nvPr/>
        </p:nvSpPr>
        <p:spPr>
          <a:xfrm>
            <a:off x="15468600" y="237058"/>
            <a:ext cx="2057400" cy="1870141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D3FF5115-F71E-23C9-02F6-35BAA8333C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E85640-915B-23D6-50EB-49DE2F8D5594}"/>
              </a:ext>
            </a:extLst>
          </p:cNvPr>
          <p:cNvSpPr txBox="1"/>
          <p:nvPr/>
        </p:nvSpPr>
        <p:spPr>
          <a:xfrm>
            <a:off x="651293" y="10681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MỤC TIÊU &amp; ĐỀ XUẤT CỦA NHÓM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B8DBE-AC37-43BA-AAE5-0849BA0A0968}"/>
              </a:ext>
            </a:extLst>
          </p:cNvPr>
          <p:cNvSpPr txBox="1"/>
          <p:nvPr/>
        </p:nvSpPr>
        <p:spPr>
          <a:xfrm>
            <a:off x="762000" y="2324100"/>
            <a:ext cx="9753600" cy="295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web/app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trồng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B3FA7-81CF-4470-B889-F52420B044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916" y="2695572"/>
            <a:ext cx="6386084" cy="62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6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CÁC NGHIÊN CỨU LIÊN QUAN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9220200" cy="3778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9C9A7-CA54-4F97-B414-DEA6A92BF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401" y="2398616"/>
            <a:ext cx="6705600" cy="66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67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B80B0-5DF9-3A4F-E3A6-3D38EEA88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493AD0F-9AA2-4CD8-8E76-3289818E300E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9086C77-444F-BE8A-6FB6-E978D0D534F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D7952284-D54F-6DBE-D2F2-A4C3703CEE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4F643-4087-0672-7867-AF0094244B83}"/>
              </a:ext>
            </a:extLst>
          </p:cNvPr>
          <p:cNvSpPr txBox="1"/>
          <p:nvPr/>
        </p:nvSpPr>
        <p:spPr>
          <a:xfrm>
            <a:off x="651293" y="1068169"/>
            <a:ext cx="12563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CÁC THIẾT BỊ LIÊN QUAN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FC6C5-449F-4862-9439-D0A862AA41D8}"/>
              </a:ext>
            </a:extLst>
          </p:cNvPr>
          <p:cNvSpPr txBox="1"/>
          <p:nvPr/>
        </p:nvSpPr>
        <p:spPr>
          <a:xfrm>
            <a:off x="651293" y="2348131"/>
            <a:ext cx="864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026" name="Picture 2" descr="Bảng Mạch Modun Camera ESP32 CAM WiFi + Bluetooth ESP32 Với Mô-Đun Camera  OV2640 2MP Mới | Shopee Việt Nam">
            <a:extLst>
              <a:ext uri="{FF2B5EF4-FFF2-40B4-BE49-F238E27FC236}">
                <a16:creationId xmlns:a16="http://schemas.microsoft.com/office/drawing/2014/main" id="{0A298A25-A65C-4286-B93A-A6FC77BC8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21" y="400141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ậu Nhựa Hình Chữ Nhật Trồng Cây | Vật Tư Trồng Cây">
            <a:extLst>
              <a:ext uri="{FF2B5EF4-FFF2-40B4-BE49-F238E27FC236}">
                <a16:creationId xmlns:a16="http://schemas.microsoft.com/office/drawing/2014/main" id="{2C2A20AC-52FB-4AB5-8354-AFF73C9DD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1111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dule mạch công tắc cảm biến nhiệt độ ST-W1219 với 2 màn hình, đầu cảm  biến rời có thể ngâm trong nước">
            <a:extLst>
              <a:ext uri="{FF2B5EF4-FFF2-40B4-BE49-F238E27FC236}">
                <a16:creationId xmlns:a16="http://schemas.microsoft.com/office/drawing/2014/main" id="{215C28BF-6926-439F-BA44-47AEFB606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39" y="4071939"/>
            <a:ext cx="2143124" cy="21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C75E8C-190A-41BE-9DCE-D847B7CC67FB}"/>
              </a:ext>
            </a:extLst>
          </p:cNvPr>
          <p:cNvSpPr txBox="1"/>
          <p:nvPr/>
        </p:nvSpPr>
        <p:spPr>
          <a:xfrm>
            <a:off x="1230521" y="6515100"/>
            <a:ext cx="21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Camera ESP32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70863-3D36-40DE-AFA1-77F2F3CB3845}"/>
              </a:ext>
            </a:extLst>
          </p:cNvPr>
          <p:cNvSpPr txBox="1"/>
          <p:nvPr/>
        </p:nvSpPr>
        <p:spPr>
          <a:xfrm>
            <a:off x="4571999" y="6527800"/>
            <a:ext cx="21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Chậu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cây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9609D-EC18-4949-8926-EC2B6B20340A}"/>
              </a:ext>
            </a:extLst>
          </p:cNvPr>
          <p:cNvSpPr txBox="1"/>
          <p:nvPr/>
        </p:nvSpPr>
        <p:spPr>
          <a:xfrm>
            <a:off x="8047038" y="6515100"/>
            <a:ext cx="2143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Module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nhiệt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độ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2" descr="Mạch Cảm Biến Ánh Sáng 3 Pin, Module cảm biến cảm quang | Shopee Việt Nam">
            <a:extLst>
              <a:ext uri="{FF2B5EF4-FFF2-40B4-BE49-F238E27FC236}">
                <a16:creationId xmlns:a16="http://schemas.microsoft.com/office/drawing/2014/main" id="{1AF37E68-E07F-4DF6-996B-7E3E15F3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346" y="4011113"/>
            <a:ext cx="2143125" cy="250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E37641-DFE8-4BDB-BF28-ECAE4FE214AE}"/>
              </a:ext>
            </a:extLst>
          </p:cNvPr>
          <p:cNvSpPr txBox="1"/>
          <p:nvPr/>
        </p:nvSpPr>
        <p:spPr>
          <a:xfrm>
            <a:off x="11108345" y="6516132"/>
            <a:ext cx="2143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Mạch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ánh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sáng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8" name="Picture 4" descr="Máy Bơm RS385 5-12VDC Siêu Khỏe (giá sỉ), dây TO, tản nhiệt nước, nguồn cấp  điện | Shopee Việt Nam">
            <a:extLst>
              <a:ext uri="{FF2B5EF4-FFF2-40B4-BE49-F238E27FC236}">
                <a16:creationId xmlns:a16="http://schemas.microsoft.com/office/drawing/2014/main" id="{CD2DB33C-E674-4AD2-9659-E8614F2D8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032" y="40719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3AF26D-6B35-4C91-ACBC-11C58A28DAAA}"/>
              </a:ext>
            </a:extLst>
          </p:cNvPr>
          <p:cNvSpPr txBox="1"/>
          <p:nvPr/>
        </p:nvSpPr>
        <p:spPr>
          <a:xfrm>
            <a:off x="14403613" y="6527800"/>
            <a:ext cx="2143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bơm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RS385 </a:t>
            </a:r>
          </a:p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5-12VDC</a:t>
            </a:r>
          </a:p>
        </p:txBody>
      </p:sp>
    </p:spTree>
    <p:extLst>
      <p:ext uri="{BB962C8B-B14F-4D97-AF65-F5344CB8AC3E}">
        <p14:creationId xmlns:p14="http://schemas.microsoft.com/office/powerpoint/2010/main" val="1830262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02AB8-9D61-0C3E-85B0-35006D4FF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91C8BD-202D-0042-A232-F96F23C7DCC1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7A10A72-9592-D13B-5D4E-1E2F9B84B91C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47817381-0037-FE4B-1244-9A68434798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229B5-96A2-4079-A7B4-D36A158C9736}"/>
              </a:ext>
            </a:extLst>
          </p:cNvPr>
          <p:cNvSpPr txBox="1"/>
          <p:nvPr/>
        </p:nvSpPr>
        <p:spPr>
          <a:xfrm>
            <a:off x="651293" y="1068169"/>
            <a:ext cx="125638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CÁC THIẾT BỊ LIÊN QUAN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E631B-23EF-4A17-A2E8-DE2BF3E9719D}"/>
              </a:ext>
            </a:extLst>
          </p:cNvPr>
          <p:cNvSpPr txBox="1"/>
          <p:nvPr/>
        </p:nvSpPr>
        <p:spPr>
          <a:xfrm>
            <a:off x="651293" y="2348131"/>
            <a:ext cx="8645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050" name="Picture 2" descr="Cảm Biến Độ Ẩm Đất Relay 12VDC">
            <a:extLst>
              <a:ext uri="{FF2B5EF4-FFF2-40B4-BE49-F238E27FC236}">
                <a16:creationId xmlns:a16="http://schemas.microsoft.com/office/drawing/2014/main" id="{C37C1964-46FF-414C-9299-B9A9189BE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521" y="38481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6B098D-1D26-4D06-998C-38468E6CA68C}"/>
              </a:ext>
            </a:extLst>
          </p:cNvPr>
          <p:cNvSpPr txBox="1"/>
          <p:nvPr/>
        </p:nvSpPr>
        <p:spPr>
          <a:xfrm>
            <a:off x="1230521" y="6315923"/>
            <a:ext cx="2143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anose="02020603050405020304" pitchFamily="18" charset="0"/>
              </a:rPr>
              <a:t>Module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ẩm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đất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2" name="Picture 4" descr="Cảm Biến Mưa Điện Tử 360(E360)">
            <a:extLst>
              <a:ext uri="{FF2B5EF4-FFF2-40B4-BE49-F238E27FC236}">
                <a16:creationId xmlns:a16="http://schemas.microsoft.com/office/drawing/2014/main" id="{0702369B-8B69-4F08-99C0-5999A952D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719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35BF02-8A4A-4019-A5F5-071442C9C3B8}"/>
              </a:ext>
            </a:extLst>
          </p:cNvPr>
          <p:cNvSpPr txBox="1"/>
          <p:nvPr/>
        </p:nvSpPr>
        <p:spPr>
          <a:xfrm>
            <a:off x="4572000" y="6315923"/>
            <a:ext cx="2143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Mạch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cảm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biến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mưa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4" name="Picture 6" descr="Vòi phun sương đồng có thân điều chỉnh hướng, uốn cong theo hướng tưới |  Shopee Việt Nam">
            <a:extLst>
              <a:ext uri="{FF2B5EF4-FFF2-40B4-BE49-F238E27FC236}">
                <a16:creationId xmlns:a16="http://schemas.microsoft.com/office/drawing/2014/main" id="{788029E5-D28A-4960-92A9-400FC48D4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479" y="4071937"/>
            <a:ext cx="2143125" cy="191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6574F5-7A42-4B51-A8D0-4CBAF13C9D80}"/>
              </a:ext>
            </a:extLst>
          </p:cNvPr>
          <p:cNvSpPr txBox="1"/>
          <p:nvPr/>
        </p:nvSpPr>
        <p:spPr>
          <a:xfrm>
            <a:off x="7913478" y="6315923"/>
            <a:ext cx="21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Vòi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phun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sương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6" name="Picture 8" descr="Bộ Sợi Dây Nối 40P 7 Màu Dài 21Cm 3 Loại Đầu: Cái - Cái, Đực - Cái, Đực -  Đực | Shopee Việt Nam">
            <a:extLst>
              <a:ext uri="{FF2B5EF4-FFF2-40B4-BE49-F238E27FC236}">
                <a16:creationId xmlns:a16="http://schemas.microsoft.com/office/drawing/2014/main" id="{C03A8209-6FAA-444A-921F-1248669A0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130" y="38974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E9B64F-6F26-47E8-9406-23F5496E563D}"/>
              </a:ext>
            </a:extLst>
          </p:cNvPr>
          <p:cNvSpPr txBox="1"/>
          <p:nvPr/>
        </p:nvSpPr>
        <p:spPr>
          <a:xfrm>
            <a:off x="11414616" y="6328623"/>
            <a:ext cx="2143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Bộ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dây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cs typeface="Times New Roman" panose="02020603050405020304" pitchFamily="18" charset="0"/>
              </a:rPr>
              <a:t>nối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40P</a:t>
            </a:r>
          </a:p>
        </p:txBody>
      </p:sp>
    </p:spTree>
    <p:extLst>
      <p:ext uri="{BB962C8B-B14F-4D97-AF65-F5344CB8AC3E}">
        <p14:creationId xmlns:p14="http://schemas.microsoft.com/office/powerpoint/2010/main" val="324848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/>
                <a:cs typeface="Arial"/>
              </a:rPr>
              <a:t>SƠ ĐỒ HỆ THỐNG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5791200" cy="1478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Sơ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đồ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thống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Vườn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Minh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E5A462-363F-484F-9A21-03C49F1BC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832" y="3009900"/>
            <a:ext cx="9117865" cy="503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47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F6392-CF70-9451-6786-72EF688C0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0E8D5FB-E412-AA27-4120-537B03A0730D}"/>
              </a:ext>
            </a:extLst>
          </p:cNvPr>
          <p:cNvSpPr/>
          <p:nvPr/>
        </p:nvSpPr>
        <p:spPr>
          <a:xfrm>
            <a:off x="0" y="9635852"/>
            <a:ext cx="18288000" cy="651148"/>
          </a:xfrm>
          <a:custGeom>
            <a:avLst/>
            <a:gdLst/>
            <a:ahLst/>
            <a:cxnLst/>
            <a:rect l="l" t="t" r="r" b="b"/>
            <a:pathLst>
              <a:path w="18288000" h="651148">
                <a:moveTo>
                  <a:pt x="0" y="0"/>
                </a:moveTo>
                <a:lnTo>
                  <a:pt x="18288000" y="0"/>
                </a:lnTo>
                <a:lnTo>
                  <a:pt x="18288000" y="651148"/>
                </a:lnTo>
                <a:lnTo>
                  <a:pt x="0" y="65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703" b="-16703"/>
            </a:stretch>
          </a:blipFill>
        </p:spPr>
        <p:txBody>
          <a:bodyPr/>
          <a:lstStyle/>
          <a:p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 –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Vườn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</a:t>
            </a:r>
            <a:endParaRPr lang="en-US" sz="30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DCB6A5B-62B5-240B-DC8F-3CBC70012B89}"/>
              </a:ext>
            </a:extLst>
          </p:cNvPr>
          <p:cNvSpPr/>
          <p:nvPr/>
        </p:nvSpPr>
        <p:spPr>
          <a:xfrm>
            <a:off x="15468600" y="237058"/>
            <a:ext cx="2057400" cy="1515227"/>
          </a:xfrm>
          <a:custGeom>
            <a:avLst/>
            <a:gdLst/>
            <a:ahLst/>
            <a:cxnLst/>
            <a:rect l="l" t="t" r="r" b="b"/>
            <a:pathLst>
              <a:path w="947177" h="859563">
                <a:moveTo>
                  <a:pt x="0" y="0"/>
                </a:moveTo>
                <a:lnTo>
                  <a:pt x="947177" y="0"/>
                </a:lnTo>
                <a:lnTo>
                  <a:pt x="947177" y="859563"/>
                </a:lnTo>
                <a:lnTo>
                  <a:pt x="0" y="8595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8" name="Picture 207" descr="Dai Nam [PPT] Template 15.png">
            <a:extLst>
              <a:ext uri="{FF2B5EF4-FFF2-40B4-BE49-F238E27FC236}">
                <a16:creationId xmlns:a16="http://schemas.microsoft.com/office/drawing/2014/main" id="{8E4EC139-CA16-0DAE-01CF-9B51180FF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14500"/>
            <a:ext cx="12681785" cy="37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7ED80D-CBF7-2577-D1E0-4BAFB1CDA619}"/>
              </a:ext>
            </a:extLst>
          </p:cNvPr>
          <p:cNvSpPr txBox="1"/>
          <p:nvPr/>
        </p:nvSpPr>
        <p:spPr>
          <a:xfrm>
            <a:off x="651292" y="1068169"/>
            <a:ext cx="12302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6600"/>
                </a:solidFill>
                <a:latin typeface="Arial" panose="020B0604020202020204"/>
                <a:cs typeface="Arial" panose="020B0604020202020204"/>
              </a:rPr>
              <a:t>CÁCH THỨC TRIỂN KHAI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732724-BEB9-D29E-D6DF-3D56C6AF9A56}"/>
              </a:ext>
            </a:extLst>
          </p:cNvPr>
          <p:cNvSpPr txBox="1"/>
          <p:nvPr/>
        </p:nvSpPr>
        <p:spPr>
          <a:xfrm>
            <a:off x="990600" y="2398931"/>
            <a:ext cx="16764000" cy="739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Vườn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+mj-lt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 Minh.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6B812-CE43-444F-B85E-894CAB9ED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5376" y="2577235"/>
            <a:ext cx="81534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11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17663</TotalTime>
  <Words>557</Words>
  <Application>Microsoft Office PowerPoint</Application>
  <PresentationFormat>Custom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Times New Roman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Tập huấn nhập học 2024</dc:title>
  <dc:creator>Admin</dc:creator>
  <cp:lastModifiedBy>huong.nc@outlook.com</cp:lastModifiedBy>
  <cp:revision>139</cp:revision>
  <dcterms:created xsi:type="dcterms:W3CDTF">2006-08-16T00:00:00Z</dcterms:created>
  <dcterms:modified xsi:type="dcterms:W3CDTF">2025-03-16T15:19:11Z</dcterms:modified>
  <dc:identifier>DAGG9A1kugA</dc:identifier>
</cp:coreProperties>
</file>